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7"/>
  </p:notesMasterIdLst>
  <p:sldIdLst>
    <p:sldId id="256" r:id="rId5"/>
    <p:sldId id="264" r:id="rId6"/>
    <p:sldId id="269" r:id="rId7"/>
    <p:sldId id="268" r:id="rId8"/>
    <p:sldId id="257" r:id="rId9"/>
    <p:sldId id="265" r:id="rId10"/>
    <p:sldId id="266" r:id="rId11"/>
    <p:sldId id="259" r:id="rId12"/>
    <p:sldId id="260" r:id="rId13"/>
    <p:sldId id="261" r:id="rId14"/>
    <p:sldId id="26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01655-A40D-432C-9F61-BE55A513F1C6}" v="9" dt="2023-06-13T09:00:15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66182" autoAdjust="0"/>
  </p:normalViewPr>
  <p:slideViewPr>
    <p:cSldViewPr snapToGrid="0">
      <p:cViewPr varScale="1">
        <p:scale>
          <a:sx n="66" d="100"/>
          <a:sy n="66" d="100"/>
        </p:scale>
        <p:origin x="8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AFDD1-FC88-42C9-95D7-FAB25B39EA7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C945-4410-43ED-93F5-01CF0C669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0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have watched several videos to allow short discussion or putting forward of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C945-4410-43ED-93F5-01CF0C669D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7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will come up with various ideas – want to get them to see that it depends on whose view point is being taken into account</a:t>
            </a:r>
          </a:p>
          <a:p>
            <a:endParaRPr lang="en-GB" dirty="0"/>
          </a:p>
          <a:p>
            <a:r>
              <a:rPr lang="en-GB" dirty="0"/>
              <a:t>Success = profitable, good employer, good investment, helps people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C945-4410-43ED-93F5-01CF0C669D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6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 prices = happy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C945-4410-43ED-93F5-01CF0C669D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3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 prices = low paid/child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C945-4410-43ED-93F5-01CF0C669D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3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C945-4410-43ED-93F5-01CF0C669D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2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Unilever – students will know brands even if do not know Unilever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C945-4410-43ED-93F5-01CF0C669D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1 – </a:t>
            </a:r>
            <a:r>
              <a:rPr lang="en-GB" dirty="0" err="1"/>
              <a:t>unilever</a:t>
            </a:r>
            <a:r>
              <a:rPr lang="en-GB" dirty="0"/>
              <a:t> site – video 2 minutes</a:t>
            </a:r>
          </a:p>
          <a:p>
            <a:endParaRPr lang="en-GB" dirty="0"/>
          </a:p>
          <a:p>
            <a:r>
              <a:rPr lang="en-GB" dirty="0"/>
              <a:t>Link 2 – Guardian article – Unilever selling off Magnum and Marmite – see intro paragraphs for ethical objectives</a:t>
            </a:r>
          </a:p>
          <a:p>
            <a:endParaRPr lang="en-GB" dirty="0"/>
          </a:p>
          <a:p>
            <a:r>
              <a:rPr lang="en-GB" dirty="0"/>
              <a:t>Link 3 – packaging website article – recyclable toothpaste packaging on the way</a:t>
            </a:r>
          </a:p>
          <a:p>
            <a:endParaRPr lang="en-GB" dirty="0"/>
          </a:p>
          <a:p>
            <a:r>
              <a:rPr lang="en-GB" dirty="0"/>
              <a:t>Link 4 – racism implications for </a:t>
            </a:r>
            <a:r>
              <a:rPr lang="en-GB" dirty="0" err="1"/>
              <a:t>unilever</a:t>
            </a:r>
            <a:r>
              <a:rPr lang="en-GB" dirty="0"/>
              <a:t> ad campaign</a:t>
            </a:r>
          </a:p>
          <a:p>
            <a:endParaRPr lang="en-GB" dirty="0"/>
          </a:p>
          <a:p>
            <a:r>
              <a:rPr lang="en-GB" dirty="0"/>
              <a:t>Link 5 – short article with picture on links between palm oil production and slash and burn practices in Indonesia</a:t>
            </a:r>
          </a:p>
          <a:p>
            <a:endParaRPr lang="en-GB" dirty="0"/>
          </a:p>
          <a:p>
            <a:r>
              <a:rPr lang="en-GB" dirty="0"/>
              <a:t>Link 6 – rap video on dumping of mercury in forests – scroll down to end of article to see video – 3 minutes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C945-4410-43ED-93F5-01CF0C669D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54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Purpose of this slide is to show students that both sides of the argument have been given – analysis</a:t>
            </a:r>
          </a:p>
          <a:p>
            <a:endParaRPr lang="en-GB" dirty="0"/>
          </a:p>
          <a:p>
            <a:r>
              <a:rPr lang="en-GB" dirty="0"/>
              <a:t>They are subsequently able to give a judgement on the question based on how they weight the importance of the evidence – evaluation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C945-4410-43ED-93F5-01CF0C669D4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6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34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6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2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91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34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53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9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98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32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6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0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24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9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5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31ED-93A5-4410-ADB1-C51586EE87C6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B277-A4D0-467B-BEB9-1890E5689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35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mpaignlive.co.uk/article/unilevers-toxic-waste-fallout-shows-brands-pilloried-even-invest-csr/1359951" TargetMode="External"/><Relationship Id="rId3" Type="http://schemas.openxmlformats.org/officeDocument/2006/relationships/hyperlink" Target="https://www.unilever.com/planet-and-society/responsible-business/business-integrity/" TargetMode="External"/><Relationship Id="rId7" Type="http://schemas.openxmlformats.org/officeDocument/2006/relationships/hyperlink" Target="https://www.cifor.org/news/media-coverage/4905/nestle-and-unilever-linked-to-indonesian-forest-fires-engulfing-southeast-asia-in-noxious-haz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o-business.com/opinion/doves-failed-ad-isnt-unilevers-only-blemish/" TargetMode="External"/><Relationship Id="rId5" Type="http://schemas.openxmlformats.org/officeDocument/2006/relationships/hyperlink" Target="https://www.packaging-gateway.com/news/unilever-toothpaste/" TargetMode="External"/><Relationship Id="rId4" Type="http://schemas.openxmlformats.org/officeDocument/2006/relationships/hyperlink" Target="https://www.theguardian.com/business/2019/jul/25/unilever-warns-it-will-sell-off-brands-that-hurt-the-planet-or-societ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lever.co.uk/brand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202D-115D-4D67-9A40-876B6306A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a business be ethical?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4A8A6-8AB0-4A5B-930B-E5B3AFB31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form business</a:t>
            </a:r>
          </a:p>
        </p:txBody>
      </p:sp>
    </p:spTree>
    <p:extLst>
      <p:ext uri="{BB962C8B-B14F-4D97-AF65-F5344CB8AC3E}">
        <p14:creationId xmlns:p14="http://schemas.microsoft.com/office/powerpoint/2010/main" val="46174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0EC2-C595-40A7-AB2E-46AB9EF3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7EA3-9FD2-421C-86E6-5FF2C2A1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402207" cy="4063927"/>
          </a:xfrm>
        </p:spPr>
        <p:txBody>
          <a:bodyPr>
            <a:normAutofit fontScale="92500"/>
          </a:bodyPr>
          <a:lstStyle/>
          <a:p>
            <a:r>
              <a:rPr lang="en-GB" dirty="0">
                <a:hlinkClick r:id="rId3"/>
              </a:rPr>
              <a:t>https://www.unilever.com/planet-and-society/responsible-business/business-integrity/</a:t>
            </a:r>
            <a:r>
              <a:rPr lang="en-GB" dirty="0"/>
              <a:t> </a:t>
            </a:r>
          </a:p>
          <a:p>
            <a:r>
              <a:rPr lang="en-GB" dirty="0">
                <a:hlinkClick r:id="rId4"/>
              </a:rPr>
              <a:t>https://www.theguardian.com/business/2019/jul/25/unilever-warns-it-will-sell-off-brands-that-hurt-the-planet-or-society</a:t>
            </a:r>
            <a:r>
              <a:rPr lang="en-GB" dirty="0"/>
              <a:t> </a:t>
            </a:r>
          </a:p>
          <a:p>
            <a:r>
              <a:rPr lang="en-GB" dirty="0">
                <a:hlinkClick r:id="rId5"/>
              </a:rPr>
              <a:t>https://www.packaging-gateway.com/news/unilever-toothpaste/</a:t>
            </a:r>
            <a:r>
              <a:rPr lang="en-GB" dirty="0"/>
              <a:t>  </a:t>
            </a:r>
          </a:p>
          <a:p>
            <a:r>
              <a:rPr lang="en-GB" dirty="0">
                <a:hlinkClick r:id="rId6"/>
              </a:rPr>
              <a:t>https://www.eco-business.com/opinion/doves-failed-ad-isnt-unilevers-only-blemish/</a:t>
            </a:r>
            <a:endParaRPr lang="en-GB" dirty="0"/>
          </a:p>
          <a:p>
            <a:r>
              <a:rPr lang="en-GB" dirty="0">
                <a:hlinkClick r:id="rId7"/>
              </a:rPr>
              <a:t>https://www.cifor.org/news/media-coverage/4905/nestle-and-unilever-linked-to-indonesian-forest-fires-engulfing-southeast-asia-in-noxious-haze/</a:t>
            </a:r>
            <a:r>
              <a:rPr lang="en-GB" dirty="0"/>
              <a:t> </a:t>
            </a:r>
          </a:p>
          <a:p>
            <a:r>
              <a:rPr lang="en-GB" dirty="0">
                <a:hlinkClick r:id="rId8"/>
              </a:rPr>
              <a:t>https://www.campaignlive.co.uk/article/unilevers-toxic-waste-fallout-shows-brands-pilloried-even-invest-csr/1359951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52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C283C8-7058-49FE-857A-953D52278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Is UNILEVER an ethical business?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A721F9-7003-4034-96C5-DDADA3B42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6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C28B-10E0-4FBD-8CFF-053DB9F6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AA47E-E63C-4EBD-844C-75D24EEC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2142836"/>
            <a:ext cx="10409382" cy="436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Answer the question on the previous slide. </a:t>
            </a:r>
          </a:p>
          <a:p>
            <a:r>
              <a:rPr lang="en-GB" dirty="0"/>
              <a:t>Write </a:t>
            </a:r>
            <a:r>
              <a:rPr lang="en-GB" b="1" dirty="0"/>
              <a:t>no more</a:t>
            </a:r>
            <a:r>
              <a:rPr lang="en-GB" dirty="0"/>
              <a:t> than </a:t>
            </a:r>
            <a:r>
              <a:rPr lang="en-GB" b="1"/>
              <a:t>250 words in total</a:t>
            </a:r>
            <a:r>
              <a:rPr lang="en-GB"/>
              <a:t>.</a:t>
            </a:r>
            <a:endParaRPr lang="en-GB" dirty="0"/>
          </a:p>
          <a:p>
            <a:r>
              <a:rPr lang="en-GB" dirty="0"/>
              <a:t>Write an introductory sentence (or 2) </a:t>
            </a:r>
            <a:r>
              <a:rPr lang="en-GB" b="1" dirty="0"/>
              <a:t>explaining</a:t>
            </a:r>
            <a:r>
              <a:rPr lang="en-GB" dirty="0"/>
              <a:t> what Unilever does.</a:t>
            </a:r>
          </a:p>
          <a:p>
            <a:r>
              <a:rPr lang="en-GB" dirty="0"/>
              <a:t>Write a paragraph (or 2) which explains </a:t>
            </a:r>
            <a:r>
              <a:rPr lang="en-GB" b="1" dirty="0"/>
              <a:t>why Unilever is ethical </a:t>
            </a:r>
            <a:r>
              <a:rPr lang="en-GB" dirty="0"/>
              <a:t>– use </a:t>
            </a:r>
            <a:r>
              <a:rPr lang="en-GB" b="1" dirty="0"/>
              <a:t>specific</a:t>
            </a:r>
            <a:r>
              <a:rPr lang="en-GB" dirty="0"/>
              <a:t> </a:t>
            </a:r>
            <a:r>
              <a:rPr lang="en-GB" b="1" dirty="0"/>
              <a:t>examples</a:t>
            </a:r>
            <a:r>
              <a:rPr lang="en-GB" dirty="0"/>
              <a:t> from the resources.</a:t>
            </a:r>
          </a:p>
          <a:p>
            <a:r>
              <a:rPr lang="en-GB" dirty="0"/>
              <a:t>Write a paragraph (or 2) which explains </a:t>
            </a:r>
            <a:r>
              <a:rPr lang="en-GB" b="1" dirty="0"/>
              <a:t>why</a:t>
            </a:r>
            <a:r>
              <a:rPr lang="en-GB" dirty="0"/>
              <a:t> </a:t>
            </a:r>
            <a:r>
              <a:rPr lang="en-GB" b="1" dirty="0"/>
              <a:t>Unilever</a:t>
            </a:r>
            <a:r>
              <a:rPr lang="en-GB" dirty="0"/>
              <a:t> is </a:t>
            </a:r>
            <a:r>
              <a:rPr lang="en-GB" b="1" dirty="0"/>
              <a:t>not</a:t>
            </a:r>
            <a:r>
              <a:rPr lang="en-GB" dirty="0"/>
              <a:t> </a:t>
            </a:r>
            <a:r>
              <a:rPr lang="en-GB" b="1" dirty="0"/>
              <a:t>ethical</a:t>
            </a:r>
            <a:r>
              <a:rPr lang="en-GB" dirty="0"/>
              <a:t> – use </a:t>
            </a:r>
            <a:r>
              <a:rPr lang="en-GB" b="1" dirty="0"/>
              <a:t>specific</a:t>
            </a:r>
            <a:r>
              <a:rPr lang="en-GB" dirty="0"/>
              <a:t> </a:t>
            </a:r>
            <a:r>
              <a:rPr lang="en-GB" b="1" dirty="0"/>
              <a:t>examples</a:t>
            </a:r>
            <a:r>
              <a:rPr lang="en-GB" dirty="0"/>
              <a:t> from the resources.</a:t>
            </a:r>
          </a:p>
          <a:p>
            <a:r>
              <a:rPr lang="en-GB" dirty="0"/>
              <a:t>Write a single paragraph which </a:t>
            </a:r>
            <a:r>
              <a:rPr lang="en-GB" b="1" dirty="0"/>
              <a:t>makes</a:t>
            </a:r>
            <a:r>
              <a:rPr lang="en-GB" dirty="0"/>
              <a:t> </a:t>
            </a: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b="1" dirty="0"/>
              <a:t>judgement</a:t>
            </a:r>
            <a:r>
              <a:rPr lang="en-GB" dirty="0"/>
              <a:t>. </a:t>
            </a:r>
            <a:r>
              <a:rPr lang="en-GB" b="1" dirty="0"/>
              <a:t>DO</a:t>
            </a:r>
            <a:r>
              <a:rPr lang="en-GB" dirty="0"/>
              <a:t> </a:t>
            </a:r>
            <a:r>
              <a:rPr lang="en-GB" b="1" dirty="0"/>
              <a:t>NOT</a:t>
            </a:r>
            <a:r>
              <a:rPr lang="en-GB" dirty="0"/>
              <a:t> </a:t>
            </a:r>
            <a:r>
              <a:rPr lang="en-GB" b="1" dirty="0"/>
              <a:t>SIT</a:t>
            </a:r>
            <a:r>
              <a:rPr lang="en-GB" dirty="0"/>
              <a:t> </a:t>
            </a:r>
            <a:r>
              <a:rPr lang="en-GB" b="1" dirty="0"/>
              <a:t>ON</a:t>
            </a:r>
            <a:r>
              <a:rPr lang="en-GB" dirty="0"/>
              <a:t> </a:t>
            </a:r>
            <a:r>
              <a:rPr lang="en-GB" b="1" dirty="0"/>
              <a:t>THE</a:t>
            </a:r>
            <a:r>
              <a:rPr lang="en-GB" dirty="0"/>
              <a:t> </a:t>
            </a:r>
            <a:r>
              <a:rPr lang="en-GB" b="1" dirty="0"/>
              <a:t>FENCE</a:t>
            </a:r>
            <a:r>
              <a:rPr lang="en-GB" dirty="0"/>
              <a:t>. Decide whether or not you think Unilever is ethical and explain why your arguments carry more weight on the side of the debate you have chosen.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2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101215-1E0A-4AC2-A720-B7B196900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we mean by ethical?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A8B59E2-AA8D-4CF2-9953-59A69669C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56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5EBA-BF52-D646-7596-29572E5D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mean by ethical?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C755B-206A-33B6-F4CB-211BA5A34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have watched the videos, you will have a good idea of what this means.</a:t>
            </a:r>
          </a:p>
        </p:txBody>
      </p:sp>
    </p:spTree>
    <p:extLst>
      <p:ext uri="{BB962C8B-B14F-4D97-AF65-F5344CB8AC3E}">
        <p14:creationId xmlns:p14="http://schemas.microsoft.com/office/powerpoint/2010/main" val="417885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B3E5-2BB0-C968-A20C-5B5D8AE7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purpose of a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ACD7-DFF6-6DB0-33BE-A2B600909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Supply goods and services</a:t>
            </a:r>
          </a:p>
          <a:p>
            <a:r>
              <a:rPr lang="en-GB" dirty="0"/>
              <a:t>Use resources to meet demand</a:t>
            </a:r>
          </a:p>
          <a:p>
            <a:r>
              <a:rPr lang="en-GB" dirty="0"/>
              <a:t>Make profit</a:t>
            </a:r>
          </a:p>
          <a:p>
            <a:r>
              <a:rPr lang="en-GB" dirty="0"/>
              <a:t>Employ people and pay wages</a:t>
            </a:r>
          </a:p>
          <a:p>
            <a:r>
              <a:rPr lang="en-GB" dirty="0"/>
              <a:t>To solve problems for society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Businesses have many different purposes but they all have an aim which they are trying to achieve.</a:t>
            </a:r>
          </a:p>
          <a:p>
            <a:endParaRPr lang="en-GB" dirty="0"/>
          </a:p>
          <a:p>
            <a:r>
              <a:rPr lang="en-GB" dirty="0"/>
              <a:t>If a business achieves its objectives, does this mean it is doing the right thing?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47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7204C4-0514-43B3-8ABC-5843577E8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makes a successful business?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554F83-0D39-4FD0-93C8-FA00436F7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9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1922E0-F0A1-45B0-B771-1BA6E8EB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Successful?    Low prices = happy customers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54F120-1FE5-4FAA-9FE2-66965F0210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61030" t="13985" r="3152" b="48349"/>
          <a:stretch/>
        </p:blipFill>
        <p:spPr>
          <a:xfrm>
            <a:off x="680321" y="2336873"/>
            <a:ext cx="5133903" cy="359931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2666DD-1129-4854-839F-0D64F5082B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57826" t="12842" r="2503" b="52664"/>
          <a:stretch/>
        </p:blipFill>
        <p:spPr>
          <a:xfrm>
            <a:off x="6731624" y="2602048"/>
            <a:ext cx="5133904" cy="29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2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1922E0-F0A1-45B0-B771-1BA6E8EB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10606515" cy="1080938"/>
          </a:xfrm>
        </p:spPr>
        <p:txBody>
          <a:bodyPr/>
          <a:lstStyle/>
          <a:p>
            <a:r>
              <a:rPr lang="en-GB" dirty="0"/>
              <a:t>Successful?    Low prices = exploited labour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54F120-1FE5-4FAA-9FE2-66965F0210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61030" t="13985" r="3152" b="48349"/>
          <a:stretch/>
        </p:blipFill>
        <p:spPr>
          <a:xfrm>
            <a:off x="680321" y="2336873"/>
            <a:ext cx="5133903" cy="359931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598BBD-640D-422F-820B-32A0387C36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56467" t="13754" r="2398" b="43996"/>
          <a:stretch/>
        </p:blipFill>
        <p:spPr>
          <a:xfrm>
            <a:off x="6248400" y="2336873"/>
            <a:ext cx="5256556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1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C179-1988-4769-9AAF-F72980A3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Whether or not a business is successful depends on which stakeholder you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CFECD-F36F-4E22-8CCF-6C202F9A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452136" cy="40639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dirty="0"/>
              <a:t>A stakeholder is anyone who has an interest in what the business does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Owners</a:t>
            </a:r>
          </a:p>
          <a:p>
            <a:r>
              <a:rPr lang="en-GB" b="1" dirty="0"/>
              <a:t>Workers</a:t>
            </a:r>
          </a:p>
          <a:p>
            <a:r>
              <a:rPr lang="en-GB" b="1" dirty="0"/>
              <a:t>Customers</a:t>
            </a:r>
          </a:p>
          <a:p>
            <a:r>
              <a:rPr lang="en-GB" b="1" dirty="0"/>
              <a:t>Suppliers</a:t>
            </a:r>
          </a:p>
          <a:p>
            <a:r>
              <a:rPr lang="en-GB" b="1" dirty="0"/>
              <a:t>Government</a:t>
            </a:r>
          </a:p>
          <a:p>
            <a:r>
              <a:rPr lang="en-GB" b="1" dirty="0"/>
              <a:t>Society</a:t>
            </a:r>
          </a:p>
          <a:p>
            <a:r>
              <a:rPr lang="en-GB" b="1" dirty="0"/>
              <a:t>Environment </a:t>
            </a:r>
          </a:p>
        </p:txBody>
      </p:sp>
    </p:spTree>
    <p:extLst>
      <p:ext uri="{BB962C8B-B14F-4D97-AF65-F5344CB8AC3E}">
        <p14:creationId xmlns:p14="http://schemas.microsoft.com/office/powerpoint/2010/main" val="10773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504C-37C6-4EF2-BC10-98E702AF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7666A-A43E-4080-BAAE-D0666B87A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5355770"/>
            <a:ext cx="9613861" cy="841675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https://www.unilever.co.uk/brands/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9B8EE-E9B8-469F-8501-629183B00E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51" t="31111" r="21132" b="54080"/>
          <a:stretch/>
        </p:blipFill>
        <p:spPr>
          <a:xfrm>
            <a:off x="368896" y="2834928"/>
            <a:ext cx="11454208" cy="1684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5B08D-23F0-442F-98EC-0188ACF8B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227" t="33714" r="6868" b="52222"/>
          <a:stretch/>
        </p:blipFill>
        <p:spPr>
          <a:xfrm>
            <a:off x="6045274" y="188259"/>
            <a:ext cx="2473724" cy="2341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306C0-32D2-4B26-A16E-925912527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41" t="49333" r="3228" b="31619"/>
          <a:stretch/>
        </p:blipFill>
        <p:spPr>
          <a:xfrm>
            <a:off x="8745421" y="105528"/>
            <a:ext cx="3342727" cy="25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1189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192da7d43544109c20d185428a17e1 xmlns="ba4a01bd-401d-482b-a08a-3d3d0abf5b81">
      <Terms xmlns="http://schemas.microsoft.com/office/infopath/2007/PartnerControls"/>
    </cf192da7d43544109c20d185428a17e1>
    <TaxCatchAll xmlns="ba4a01bd-401d-482b-a08a-3d3d0abf5b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B22052768C45438A8B0A3531C0124E" ma:contentTypeVersion="5" ma:contentTypeDescription="Create a new document." ma:contentTypeScope="" ma:versionID="cb1cd6b516935199a21dc68cb8ca91a2">
  <xsd:schema xmlns:xsd="http://www.w3.org/2001/XMLSchema" xmlns:xs="http://www.w3.org/2001/XMLSchema" xmlns:p="http://schemas.microsoft.com/office/2006/metadata/properties" xmlns:ns2="ba4a01bd-401d-482b-a08a-3d3d0abf5b81" xmlns:ns3="8a9bcb9d-775b-4fdd-90bf-31e9a7478701" targetNamespace="http://schemas.microsoft.com/office/2006/metadata/properties" ma:root="true" ma:fieldsID="55b8525a420e1b5f88dfda4d605b6d6a" ns2:_="" ns3:_="">
    <xsd:import namespace="ba4a01bd-401d-482b-a08a-3d3d0abf5b81"/>
    <xsd:import namespace="8a9bcb9d-775b-4fdd-90bf-31e9a7478701"/>
    <xsd:element name="properties">
      <xsd:complexType>
        <xsd:sequence>
          <xsd:element name="documentManagement">
            <xsd:complexType>
              <xsd:all>
                <xsd:element ref="ns2:cf192da7d43544109c20d185428a17e1" minOccurs="0"/>
                <xsd:element ref="ns2:TaxCatchAll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a01bd-401d-482b-a08a-3d3d0abf5b81" elementFormDefault="qualified">
    <xsd:import namespace="http://schemas.microsoft.com/office/2006/documentManagement/types"/>
    <xsd:import namespace="http://schemas.microsoft.com/office/infopath/2007/PartnerControls"/>
    <xsd:element name="cf192da7d43544109c20d185428a17e1" ma:index="9" nillable="true" ma:taxonomy="true" ma:internalName="cf192da7d43544109c20d185428a17e1" ma:taxonomyFieldName="Staff_x0020_Category" ma:displayName="Staff Category" ma:fieldId="{cf192da7-d435-4410-9c20-d185428a17e1}" ma:sspId="1039ba41-d2c6-478f-92a1-ddc2de7c5412" ma:termSetId="ffdcc01b-82d2-48c9-81c9-e782c690aa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243c542-e612-443d-8b5f-10840f57e320}" ma:internalName="TaxCatchAll" ma:showField="CatchAllData" ma:web="ba4a01bd-401d-482b-a08a-3d3d0abf5b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cb9d-775b-4fdd-90bf-31e9a7478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D41D8-BAFD-433D-B08D-565F8606A3AA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8a9bcb9d-775b-4fdd-90bf-31e9a7478701"/>
    <ds:schemaRef ds:uri="ba4a01bd-401d-482b-a08a-3d3d0abf5b81"/>
  </ds:schemaRefs>
</ds:datastoreItem>
</file>

<file path=customXml/itemProps2.xml><?xml version="1.0" encoding="utf-8"?>
<ds:datastoreItem xmlns:ds="http://schemas.openxmlformats.org/officeDocument/2006/customXml" ds:itemID="{531798E2-3C20-4F67-9EF7-8E976A15A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BB225A-7A63-49CD-921C-20947BAAF4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4a01bd-401d-482b-a08a-3d3d0abf5b81"/>
    <ds:schemaRef ds:uri="8a9bcb9d-775b-4fdd-90bf-31e9a74787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474</TotalTime>
  <Words>608</Words>
  <Application>Microsoft Office PowerPoint</Application>
  <PresentationFormat>Widescreen</PresentationFormat>
  <Paragraphs>75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Berlin</vt:lpstr>
      <vt:lpstr>Can a business be ethical?</vt:lpstr>
      <vt:lpstr>What do we mean by ethical?</vt:lpstr>
      <vt:lpstr>What do we mean by ethical?</vt:lpstr>
      <vt:lpstr>What is the purpose of a business?</vt:lpstr>
      <vt:lpstr>What makes a successful business?</vt:lpstr>
      <vt:lpstr>Successful?    Low prices = happy customers</vt:lpstr>
      <vt:lpstr>Successful?    Low prices = exploited labour</vt:lpstr>
      <vt:lpstr>Whether or not a business is successful depends on which stakeholder you ask</vt:lpstr>
      <vt:lpstr>UNILEVER</vt:lpstr>
      <vt:lpstr>UNILEVER</vt:lpstr>
      <vt:lpstr>Is UNILEVER an ethical business?</vt:lpstr>
      <vt:lpstr>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form  business</dc:title>
  <dc:creator>S  TABOR</dc:creator>
  <cp:lastModifiedBy>A M POOLE</cp:lastModifiedBy>
  <cp:revision>2</cp:revision>
  <dcterms:created xsi:type="dcterms:W3CDTF">2021-05-18T11:13:24Z</dcterms:created>
  <dcterms:modified xsi:type="dcterms:W3CDTF">2023-06-13T11:07:00Z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0x010100DFB22052768C45438A8B0A3531C0124E</vt:lpwstr>
  </property>
  <property fmtid="{D5CDD505-2E9C-101B-9397-08002B2CF9AE}" pid="3" name="Staff Category">
    <vt:lpwstr/>
  </property>
</Properties>
</file>